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72123210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72123210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72123210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72123210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72123210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72123210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72123210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72123210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7485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By Glenville Pecor &amp; Christopher Torrecampo</a:t>
            </a:r>
            <a:endParaRPr b="1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8221" y="1051725"/>
            <a:ext cx="4187550" cy="232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Summary: Code-breaking logic game/puzzle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Logic: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Red Light: Incorrect character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Yellow Light: Correct character </a:t>
            </a:r>
            <a:r>
              <a:rPr b="1" i="1" lang="en"/>
              <a:t>but </a:t>
            </a:r>
            <a:r>
              <a:rPr b="1" lang="en"/>
              <a:t>wrong location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Green Light: Correct character </a:t>
            </a:r>
            <a:r>
              <a:rPr b="1" i="1" lang="en"/>
              <a:t>and </a:t>
            </a:r>
            <a:r>
              <a:rPr b="1" lang="en"/>
              <a:t>correct location</a:t>
            </a:r>
            <a:endParaRPr b="1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1" lang="en"/>
              <a:t>Features:</a:t>
            </a:r>
            <a:endParaRPr b="1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3 Difficulties</a:t>
            </a:r>
            <a:endParaRPr b="1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Stat-tracking</a:t>
            </a:r>
            <a:endParaRPr b="1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Endless gameplay (until you lose)</a:t>
            </a:r>
            <a:endParaRPr b="1"/>
          </a:p>
        </p:txBody>
      </p:sp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Description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Flowchart</a:t>
            </a:r>
            <a:endParaRPr b="1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17728"/>
            <a:ext cx="8520600" cy="370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Main Menu</a:t>
            </a:r>
            <a:endParaRPr b="1"/>
          </a:p>
        </p:txBody>
      </p:sp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App Screenshots</a:t>
            </a:r>
            <a:endParaRPr b="1"/>
          </a:p>
        </p:txBody>
      </p:sp>
      <p:sp>
        <p:nvSpPr>
          <p:cNvPr id="78" name="Google Shape;78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Difficulty Menu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226" y="1548700"/>
            <a:ext cx="164646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0128" y="1548700"/>
            <a:ext cx="1683889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Play Screen</a:t>
            </a:r>
            <a:endParaRPr b="1"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App Screenshots</a:t>
            </a:r>
            <a:endParaRPr b="1"/>
          </a:p>
        </p:txBody>
      </p:sp>
      <p:sp>
        <p:nvSpPr>
          <p:cNvPr id="88" name="Google Shape;8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Results Menu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875" y="1548700"/>
            <a:ext cx="1611226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9328" y="1548700"/>
            <a:ext cx="1676683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